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6" r:id="rId2"/>
    <p:sldId id="287" r:id="rId3"/>
    <p:sldId id="288" r:id="rId4"/>
    <p:sldId id="289" r:id="rId5"/>
    <p:sldId id="290" r:id="rId6"/>
    <p:sldId id="291" r:id="rId7"/>
    <p:sldId id="292" r:id="rId8"/>
    <p:sldId id="286" r:id="rId9"/>
    <p:sldId id="272" r:id="rId10"/>
    <p:sldId id="275" r:id="rId11"/>
    <p:sldId id="276" r:id="rId12"/>
    <p:sldId id="284" r:id="rId13"/>
    <p:sldId id="273" r:id="rId14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3258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85F5AEB-D816-4309-8A4D-F3BBE1E3E7A8}" type="datetimeFigureOut">
              <a:rPr lang="en-US" smtClean="0"/>
              <a:t>4/27/2017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5EC6B12-8934-4A68-9811-31831E890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951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C6B12-8934-4A68-9811-31831E8908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3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Each dot represents 20 seniors living alone, 65 years and over. Dots are randomly placed within each of the census tract areas. It’s not the exact location of the seniors.</a:t>
            </a:r>
          </a:p>
          <a:p>
            <a:br>
              <a:rPr lang="en-US" dirty="0"/>
            </a:br>
            <a:r>
              <a:rPr lang="en-US" dirty="0"/>
              <a:t>We can see some areas where there is a larger number of seniors living alone.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C6B12-8934-4A68-9811-31831E89089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18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13.8% of residents living in Central </a:t>
            </a:r>
            <a:r>
              <a:rPr lang="en-US" dirty="0" err="1"/>
              <a:t>Etobicoke</a:t>
            </a:r>
            <a:r>
              <a:rPr lang="en-US" dirty="0"/>
              <a:t> live in poverty. However we can see from this map that there are pockets of poverty affecting up to 27% of residents living in particular areas of the catchment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C6B12-8934-4A68-9811-31831E89089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60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child poverty rate is 20% but again we can see the pockets of poverty where the poverty rate is between 30-39%</a:t>
            </a:r>
          </a:p>
          <a:p>
            <a:endParaRPr lang="en-US" dirty="0"/>
          </a:p>
          <a:p>
            <a:r>
              <a:rPr lang="en-US" dirty="0"/>
              <a:t>Seniors in Central </a:t>
            </a:r>
            <a:r>
              <a:rPr lang="en-US" dirty="0" err="1"/>
              <a:t>Etobicoke</a:t>
            </a:r>
            <a:r>
              <a:rPr lang="en-US" dirty="0"/>
              <a:t> have a 5.9% poverty rate but in one area we can see it’s double that figure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C6B12-8934-4A68-9811-31831E89089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609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couple families, the poverty rate is 9%. Again we see that in some areas the rate falls between 10-18.4%.</a:t>
            </a:r>
          </a:p>
          <a:p>
            <a:endParaRPr lang="en-US" dirty="0"/>
          </a:p>
          <a:p>
            <a:r>
              <a:rPr lang="en-US" dirty="0"/>
              <a:t>For lone parent families over one-quarter of families live in poverty. We have some areas with poverty rates between 40-45.8%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C6B12-8934-4A68-9811-31831E89089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8071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took the City’s walkability index scores and divided them into four groups, each with an equal range of values. I used the same language for describing the categories as was used in the Public Health report. Toronto Public Health may have used slightly different cutoffs for creating its four classifications. I can’t tell from the report but the differences would be minor. The bottom line on walkability is the same from our analysis and TPH report.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C6B12-8934-4A68-9811-31831E89089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63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C6B12-8934-4A68-9811-31831E89089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552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Using data for community planning and advocacy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Beth Wilson, Senior Researcher</a:t>
            </a:r>
          </a:p>
          <a:p>
            <a:r>
              <a:rPr lang="en-US" dirty="0"/>
              <a:t>Social Planning Toronto</a:t>
            </a:r>
          </a:p>
          <a:p>
            <a:r>
              <a:rPr lang="en-US" dirty="0"/>
              <a:t>Community Data Forum</a:t>
            </a:r>
          </a:p>
          <a:p>
            <a:r>
              <a:rPr lang="en-US" dirty="0"/>
              <a:t>April 2017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5247" y="5389583"/>
            <a:ext cx="17907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933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892" y="594440"/>
            <a:ext cx="2401888" cy="5417740"/>
          </a:xfrm>
        </p:spPr>
        <p:txBody>
          <a:bodyPr vert="vert270">
            <a:normAutofit/>
          </a:bodyPr>
          <a:lstStyle/>
          <a:p>
            <a:r>
              <a:rPr lang="en-US" dirty="0"/>
              <a:t>Poverty rates: children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24124" y="594440"/>
            <a:ext cx="7499320" cy="5794930"/>
          </a:xfrm>
        </p:spPr>
      </p:pic>
    </p:spTree>
    <p:extLst>
      <p:ext uri="{BB962C8B-B14F-4D97-AF65-F5344CB8AC3E}">
        <p14:creationId xmlns:p14="http://schemas.microsoft.com/office/powerpoint/2010/main" val="1304394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099" y="871471"/>
            <a:ext cx="2808031" cy="4740659"/>
          </a:xfrm>
        </p:spPr>
        <p:txBody>
          <a:bodyPr vert="vert270">
            <a:normAutofit/>
          </a:bodyPr>
          <a:lstStyle/>
          <a:p>
            <a:r>
              <a:rPr lang="en-US" dirty="0"/>
              <a:t>Poverty rates: lone parent families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162" y="385339"/>
            <a:ext cx="7725547" cy="596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95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425" y="5509550"/>
            <a:ext cx="8534400" cy="866814"/>
          </a:xfrm>
        </p:spPr>
        <p:txBody>
          <a:bodyPr/>
          <a:lstStyle/>
          <a:p>
            <a:r>
              <a:rPr lang="en-US" dirty="0"/>
              <a:t>walkability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9368" y="513778"/>
            <a:ext cx="5788326" cy="447279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1289" y="509966"/>
            <a:ext cx="5793258" cy="447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918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/>
              <a:t>Contact: Beth Wilson, Senior Researcher</a:t>
            </a:r>
          </a:p>
          <a:p>
            <a:pPr marL="0" indent="0">
              <a:buNone/>
            </a:pPr>
            <a:r>
              <a:rPr lang="en-US" sz="2200" dirty="0"/>
              <a:t>Social Planning Toronto</a:t>
            </a:r>
          </a:p>
          <a:p>
            <a:pPr marL="0" indent="0">
              <a:buNone/>
            </a:pPr>
            <a:r>
              <a:rPr lang="en-US" sz="2200" dirty="0"/>
              <a:t>2 Carlton Street, Suite 1001</a:t>
            </a:r>
          </a:p>
          <a:p>
            <a:pPr marL="0" indent="0">
              <a:buNone/>
            </a:pPr>
            <a:r>
              <a:rPr lang="en-US" sz="2200" dirty="0"/>
              <a:t>Toronto ON M5B 1J3</a:t>
            </a:r>
          </a:p>
          <a:p>
            <a:pPr marL="0" indent="0">
              <a:buNone/>
            </a:pPr>
            <a:r>
              <a:rPr lang="en-US" sz="2200" dirty="0"/>
              <a:t>Tel: (416) 351-0095 x257</a:t>
            </a:r>
          </a:p>
          <a:p>
            <a:pPr marL="0" indent="0">
              <a:buNone/>
            </a:pPr>
            <a:r>
              <a:rPr lang="en-US" sz="2200" dirty="0"/>
              <a:t>beth@socialplanningtoronto.org</a:t>
            </a:r>
          </a:p>
        </p:txBody>
      </p:sp>
    </p:spTree>
    <p:extLst>
      <p:ext uri="{BB962C8B-B14F-4D97-AF65-F5344CB8AC3E}">
        <p14:creationId xmlns:p14="http://schemas.microsoft.com/office/powerpoint/2010/main" val="1596386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we use data from the community data program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8353462" cy="3615267"/>
          </a:xfrm>
        </p:spPr>
        <p:txBody>
          <a:bodyPr/>
          <a:lstStyle/>
          <a:p>
            <a:r>
              <a:rPr lang="en-US" dirty="0"/>
              <a:t>Social Planning Toronto research projects</a:t>
            </a:r>
          </a:p>
          <a:p>
            <a:r>
              <a:rPr lang="en-US" dirty="0"/>
              <a:t>Research support to community groups</a:t>
            </a:r>
          </a:p>
          <a:p>
            <a:r>
              <a:rPr lang="en-US" dirty="0"/>
              <a:t>Responding to community data requests</a:t>
            </a:r>
          </a:p>
          <a:p>
            <a:r>
              <a:rPr lang="en-US" dirty="0"/>
              <a:t>Producing socio-demographic profiles for community groups</a:t>
            </a:r>
          </a:p>
          <a:p>
            <a:r>
              <a:rPr lang="en-US" dirty="0"/>
              <a:t>Investigating the feasibility of establishing a Data Bureau at Social Planning Toronto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26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348" y="4973469"/>
            <a:ext cx="8534400" cy="1507067"/>
          </a:xfrm>
        </p:spPr>
        <p:txBody>
          <a:bodyPr/>
          <a:lstStyle/>
          <a:p>
            <a:r>
              <a:rPr lang="en-US" dirty="0"/>
              <a:t>Data for advocacy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35350" y="515015"/>
            <a:ext cx="3368594" cy="43298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348" y="515015"/>
            <a:ext cx="3344360" cy="432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786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061" y="745878"/>
            <a:ext cx="5886739" cy="45872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0521" y="745878"/>
            <a:ext cx="5122592" cy="211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42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0098" y="902825"/>
            <a:ext cx="8882057" cy="52050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484" y="902825"/>
            <a:ext cx="2581039" cy="3228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779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026" b="-4026"/>
          <a:stretch/>
        </p:blipFill>
        <p:spPr>
          <a:xfrm>
            <a:off x="2600642" y="1017270"/>
            <a:ext cx="6726237" cy="495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467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341" y="510648"/>
            <a:ext cx="2176975" cy="5775852"/>
          </a:xfrm>
        </p:spPr>
        <p:txBody>
          <a:bodyPr vert="vert270">
            <a:normAutofit/>
          </a:bodyPr>
          <a:lstStyle/>
          <a:p>
            <a:r>
              <a:rPr lang="en-US" dirty="0"/>
              <a:t>Data for community planning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4139" y="510648"/>
            <a:ext cx="7490081" cy="578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857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27928"/>
            <a:ext cx="1580523" cy="5366472"/>
          </a:xfrm>
        </p:spPr>
        <p:txBody>
          <a:bodyPr vert="vert270"/>
          <a:lstStyle/>
          <a:p>
            <a:r>
              <a:rPr lang="en-US" dirty="0"/>
              <a:t>Seniors living alone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09014" y="319941"/>
            <a:ext cx="8069095" cy="6235210"/>
          </a:xfrm>
        </p:spPr>
      </p:pic>
    </p:spTree>
    <p:extLst>
      <p:ext uri="{BB962C8B-B14F-4D97-AF65-F5344CB8AC3E}">
        <p14:creationId xmlns:p14="http://schemas.microsoft.com/office/powerpoint/2010/main" val="348478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459" y="731520"/>
            <a:ext cx="1732391" cy="5497830"/>
          </a:xfrm>
        </p:spPr>
        <p:txBody>
          <a:bodyPr vert="vert270"/>
          <a:lstStyle/>
          <a:p>
            <a:r>
              <a:rPr lang="en-US" dirty="0"/>
              <a:t>Poverty rates: Population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26131" y="292922"/>
            <a:ext cx="7866920" cy="6078983"/>
          </a:xfrm>
        </p:spPr>
      </p:pic>
    </p:spTree>
    <p:extLst>
      <p:ext uri="{BB962C8B-B14F-4D97-AF65-F5344CB8AC3E}">
        <p14:creationId xmlns:p14="http://schemas.microsoft.com/office/powerpoint/2010/main" val="2637179316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1156</TotalTime>
  <Words>374</Words>
  <Application>Microsoft Office PowerPoint</Application>
  <PresentationFormat>Widescreen</PresentationFormat>
  <Paragraphs>41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Calibri</vt:lpstr>
      <vt:lpstr>Century Gothic</vt:lpstr>
      <vt:lpstr>Wingdings 3</vt:lpstr>
      <vt:lpstr>Slice</vt:lpstr>
      <vt:lpstr>Using data for community planning and advocacy</vt:lpstr>
      <vt:lpstr>How we use data from the community data program</vt:lpstr>
      <vt:lpstr>Data for advocacy</vt:lpstr>
      <vt:lpstr>PowerPoint Presentation</vt:lpstr>
      <vt:lpstr>PowerPoint Presentation</vt:lpstr>
      <vt:lpstr>PowerPoint Presentation</vt:lpstr>
      <vt:lpstr>Data for community planning</vt:lpstr>
      <vt:lpstr>Seniors living alone</vt:lpstr>
      <vt:lpstr>Poverty rates: Population</vt:lpstr>
      <vt:lpstr>Poverty rates: children </vt:lpstr>
      <vt:lpstr>Poverty rates: lone parent families</vt:lpstr>
      <vt:lpstr>walkability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Central Etobicoke Indicators</dc:title>
  <dc:creator>Beth Wilson</dc:creator>
  <cp:lastModifiedBy>Beth Wilson</cp:lastModifiedBy>
  <cp:revision>59</cp:revision>
  <dcterms:created xsi:type="dcterms:W3CDTF">2017-01-17T15:44:18Z</dcterms:created>
  <dcterms:modified xsi:type="dcterms:W3CDTF">2017-04-27T17:53:35Z</dcterms:modified>
</cp:coreProperties>
</file>