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0058400" cy="7772400"/>
  <p:notesSz cx="6858000" cy="9144000"/>
  <p:embeddedFontLst>
    <p:embeddedFont>
      <p:font typeface="NanumGothic ExtraBold" panose="020B0604020202020204" charset="-127"/>
      <p:bold r:id="rId10"/>
    </p:embeddedFont>
    <p:embeddedFont>
      <p:font typeface="Nanum Gothic" panose="020B0604020202020204" charset="-127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DD79B0-DD82-4F80-B92E-183B099C055B}">
  <a:tblStyle styleId="{A3DD79B0-DD82-4F80-B92E-183B099C05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84" y="6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84" y="685800"/>
            <a:ext cx="4437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01507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56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c31c989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c31c989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9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c31c9891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c31c9891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54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31c9891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31c9891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42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c31c9891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c31c9891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11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31c9891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31c9891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017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c31c9891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c31c9891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84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900" cy="31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9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900" cy="29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900" cy="1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900" cy="12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400" cy="61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400" cy="55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chkmkt.com/myredesig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hkmkt.com/myredesig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 title="Slide frame"/>
          <p:cNvSpPr/>
          <p:nvPr/>
        </p:nvSpPr>
        <p:spPr>
          <a:xfrm>
            <a:off x="128025" y="109725"/>
            <a:ext cx="9784200" cy="7553100"/>
          </a:xfrm>
          <a:prstGeom prst="rect">
            <a:avLst/>
          </a:prstGeom>
          <a:noFill/>
          <a:ln w="76200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 descr="City of Toronto Parks, Forestry, and Recreation Footer Footer" title="Foo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25" y="6650690"/>
            <a:ext cx="9784201" cy="1012135"/>
          </a:xfrm>
          <a:prstGeom prst="rect">
            <a:avLst/>
          </a:prstGeom>
          <a:noFill/>
          <a:ln w="9525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" name="Google Shape;56;p13"/>
          <p:cNvSpPr txBox="1"/>
          <p:nvPr/>
        </p:nvSpPr>
        <p:spPr>
          <a:xfrm>
            <a:off x="327750" y="5091663"/>
            <a:ext cx="9402900" cy="1257300"/>
          </a:xfrm>
          <a:prstGeom prst="rect">
            <a:avLst/>
          </a:prstGeom>
          <a:noFill/>
          <a:ln w="28575" cap="flat" cmpd="sng">
            <a:solidFill>
              <a:srgbClr val="57D1E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Instructions: </a:t>
            </a:r>
            <a:r>
              <a:rPr lang="en-GB" sz="2000" dirty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Print this activity book, or complete it online. </a:t>
            </a:r>
            <a:br>
              <a:rPr lang="en-GB" sz="2000" dirty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</a:br>
            <a:r>
              <a:rPr lang="en-GB" sz="2000" dirty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Once you are done, ask your parent or guardian to </a:t>
            </a:r>
            <a:r>
              <a:rPr lang="en-GB" sz="2000" dirty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  <a:hlinkClick r:id="rId4"/>
              </a:rPr>
              <a:t>submit your design </a:t>
            </a:r>
            <a:r>
              <a:rPr lang="en-GB" sz="2000" dirty="0" smtClean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  <a:hlinkClick r:id="rId4"/>
              </a:rPr>
              <a:t>through this submission page</a:t>
            </a:r>
            <a:r>
              <a:rPr lang="en-GB" sz="2000" dirty="0" smtClean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 by July 20, 2020. </a:t>
            </a:r>
            <a:endParaRPr lang="en-GB" sz="2000" dirty="0">
              <a:solidFill>
                <a:schemeClr val="hlink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60" name="Google Shape;60;p13" descr="Image of Joseph Burr Tyrrell Playground that includes a swingset, small slide, spiral slide, bench, climbing structure, and seesaw, all on sand." title="Playground Photo"/>
          <p:cNvPicPr preferRelativeResize="0"/>
          <p:nvPr/>
        </p:nvPicPr>
        <p:blipFill rotWithShape="1">
          <a:blip r:embed="rId5">
            <a:alphaModFix/>
          </a:blip>
          <a:srcRect t="24200" b="20203"/>
          <a:stretch/>
        </p:blipFill>
        <p:spPr>
          <a:xfrm>
            <a:off x="327749" y="1626488"/>
            <a:ext cx="6393149" cy="3172127"/>
          </a:xfrm>
          <a:prstGeom prst="rect">
            <a:avLst/>
          </a:prstGeom>
          <a:noFill/>
          <a:ln w="28575" cap="flat" cmpd="sng">
            <a:solidFill>
              <a:srgbClr val="57D1E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" name="Google Shape;59;p13"/>
          <p:cNvSpPr txBox="1"/>
          <p:nvPr/>
        </p:nvSpPr>
        <p:spPr>
          <a:xfrm>
            <a:off x="6930450" y="1626225"/>
            <a:ext cx="2800200" cy="3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dirty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The City of Toronto wants you to </a:t>
            </a:r>
            <a:br>
              <a:rPr lang="en-GB" sz="2300" b="1" dirty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</a:br>
            <a:r>
              <a:rPr lang="en-GB" sz="2300" b="1" dirty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help redesign </a:t>
            </a:r>
            <a:br>
              <a:rPr lang="en-GB" sz="2300" b="1" dirty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</a:br>
            <a:r>
              <a:rPr lang="en-GB" sz="2300" b="1" dirty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Joseph Burr </a:t>
            </a:r>
            <a:r>
              <a:rPr lang="en-GB" sz="2300" b="1" dirty="0" err="1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Tyrrell</a:t>
            </a:r>
            <a:r>
              <a:rPr lang="en-GB" sz="2300" b="1" dirty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 Park &amp; Playground</a:t>
            </a:r>
            <a:r>
              <a:rPr lang="en-GB" sz="2300" b="1" dirty="0" smtClean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!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128025" y="795525"/>
            <a:ext cx="9784200" cy="537900"/>
          </a:xfrm>
          <a:prstGeom prst="rect">
            <a:avLst/>
          </a:prstGeom>
          <a:noFill/>
          <a:ln w="38100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65B446"/>
                </a:solidFill>
                <a:latin typeface="Nanum Gothic"/>
                <a:ea typeface="Nanum Gothic"/>
                <a:cs typeface="Nanum Gothic"/>
                <a:sym typeface="Nanum Gothic"/>
              </a:rPr>
              <a:t>JOSEPH BURR TYRRELL PARK AND PLAYGROUND</a:t>
            </a:r>
            <a:endParaRPr sz="2800" b="1">
              <a:solidFill>
                <a:srgbClr val="65B446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28025" y="109725"/>
            <a:ext cx="9765600" cy="694800"/>
          </a:xfrm>
          <a:prstGeom prst="rect">
            <a:avLst/>
          </a:prstGeom>
          <a:solidFill>
            <a:srgbClr val="65B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MY PARK AND PLAYGROUND REDESIGN - ACTIVITY BOOK</a:t>
            </a:r>
            <a:endParaRPr sz="2700" b="1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>
          <a:xfrm>
            <a:off x="348666" y="1130923"/>
            <a:ext cx="9372900" cy="3101700"/>
          </a:xfrm>
        </p:spPr>
        <p:txBody>
          <a:bodyPr/>
          <a:lstStyle/>
          <a:p>
            <a:r>
              <a:rPr lang="en-CA" dirty="0" smtClean="0"/>
              <a:t>Activity Book Introduction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 title="Frame"/>
          <p:cNvSpPr/>
          <p:nvPr/>
        </p:nvSpPr>
        <p:spPr>
          <a:xfrm>
            <a:off x="128025" y="109725"/>
            <a:ext cx="9784200" cy="7553100"/>
          </a:xfrm>
          <a:prstGeom prst="rect">
            <a:avLst/>
          </a:prstGeom>
          <a:noFill/>
          <a:ln w="76200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 descr="City of Toronto Parks, Forestry, and Recreation Footer Footer" title="Foo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25" y="6650690"/>
            <a:ext cx="9784201" cy="1012135"/>
          </a:xfrm>
          <a:prstGeom prst="rect">
            <a:avLst/>
          </a:prstGeom>
          <a:noFill/>
          <a:ln w="9525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" name="Google Shape;87;p14"/>
          <p:cNvSpPr txBox="1"/>
          <p:nvPr/>
        </p:nvSpPr>
        <p:spPr>
          <a:xfrm>
            <a:off x="7029450" y="4400550"/>
            <a:ext cx="22479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6. Benches</a:t>
            </a:r>
            <a:endParaRPr sz="1500">
              <a:solidFill>
                <a:schemeClr val="dk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7. A small metal slide</a:t>
            </a:r>
            <a:endParaRPr sz="1500">
              <a:solidFill>
                <a:schemeClr val="dk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8. A large spiral slide</a:t>
            </a:r>
            <a:endParaRPr sz="1500">
              <a:solidFill>
                <a:schemeClr val="dk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9 A climbing activity</a:t>
            </a:r>
            <a:endParaRPr sz="1500">
              <a:solidFill>
                <a:schemeClr val="dk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10. A seesaw</a:t>
            </a:r>
            <a:endParaRPr sz="1500"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4324350" y="4400550"/>
            <a:ext cx="5164800" cy="2108100"/>
          </a:xfrm>
          <a:prstGeom prst="rect">
            <a:avLst/>
          </a:prstGeom>
          <a:noFill/>
          <a:ln w="28575" cap="flat" cmpd="sng">
            <a:solidFill>
              <a:srgbClr val="57D1E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NanumGothic ExtraBold"/>
                <a:ea typeface="NanumGothic ExtraBold"/>
                <a:cs typeface="NanumGothic ExtraBold"/>
                <a:sym typeface="NanumGothic ExtraBold"/>
              </a:rPr>
              <a:t>1. Park sign &amp; entrance one</a:t>
            </a:r>
            <a:endParaRPr sz="1500">
              <a:latin typeface="NanumGothic ExtraBold"/>
              <a:ea typeface="NanumGothic ExtraBold"/>
              <a:cs typeface="NanumGothic ExtraBold"/>
              <a:sym typeface="NanumGothic Extra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NanumGothic ExtraBold"/>
                <a:ea typeface="NanumGothic ExtraBold"/>
                <a:cs typeface="NanumGothic ExtraBold"/>
                <a:sym typeface="NanumGothic ExtraBold"/>
              </a:rPr>
              <a:t>2. Park entrance two</a:t>
            </a:r>
            <a:endParaRPr sz="1500">
              <a:latin typeface="NanumGothic ExtraBold"/>
              <a:ea typeface="NanumGothic ExtraBold"/>
              <a:cs typeface="NanumGothic ExtraBold"/>
              <a:sym typeface="NanumGothic Extra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NanumGothic ExtraBold"/>
                <a:ea typeface="NanumGothic ExtraBold"/>
                <a:cs typeface="NanumGothic ExtraBold"/>
                <a:sym typeface="NanumGothic ExtraBold"/>
              </a:rPr>
              <a:t>3. A tetherball pole</a:t>
            </a:r>
            <a:endParaRPr sz="1500">
              <a:latin typeface="NanumGothic ExtraBold"/>
              <a:ea typeface="NanumGothic ExtraBold"/>
              <a:cs typeface="NanumGothic ExtraBold"/>
              <a:sym typeface="NanumGothic Extra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NanumGothic ExtraBold"/>
                <a:ea typeface="NanumGothic ExtraBold"/>
                <a:cs typeface="NanumGothic ExtraBold"/>
                <a:sym typeface="NanumGothic ExtraBold"/>
              </a:rPr>
              <a:t>4. A water fountain</a:t>
            </a:r>
            <a:endParaRPr sz="1500">
              <a:latin typeface="NanumGothic ExtraBold"/>
              <a:ea typeface="NanumGothic ExtraBold"/>
              <a:cs typeface="NanumGothic ExtraBold"/>
              <a:sym typeface="NanumGothic Extra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NanumGothic ExtraBold"/>
                <a:ea typeface="NanumGothic ExtraBold"/>
                <a:cs typeface="NanumGothic ExtraBold"/>
                <a:sym typeface="NanumGothic ExtraBold"/>
              </a:rPr>
              <a:t>5. A swing set</a:t>
            </a:r>
            <a:endParaRPr sz="1500"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grpSp>
        <p:nvGrpSpPr>
          <p:cNvPr id="70" name="Google Shape;70;p14" descr="Top Left shows park sign and eastern entrance.&#10;Middle left shows western entrance.&#10;bottom left shows unused tetherball post and water fountain.&#10;Top right shows the playground including a swing set, benches, a small metal slide, a large spiral slide, a climbing structure, and a seesaw, all on sand." title="Park and Playground Photos"/>
          <p:cNvGrpSpPr/>
          <p:nvPr/>
        </p:nvGrpSpPr>
        <p:grpSpPr>
          <a:xfrm>
            <a:off x="522150" y="1104625"/>
            <a:ext cx="8966924" cy="5403975"/>
            <a:chOff x="445950" y="1180825"/>
            <a:chExt cx="8966924" cy="5403975"/>
          </a:xfrm>
        </p:grpSpPr>
        <p:pic>
          <p:nvPicPr>
            <p:cNvPr id="71" name="Google Shape;71;p14" title="Playground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21825" y="1180825"/>
              <a:ext cx="5191049" cy="32303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3" name="Google Shape;83;p14"/>
            <p:cNvGrpSpPr/>
            <p:nvPr/>
          </p:nvGrpSpPr>
          <p:grpSpPr>
            <a:xfrm>
              <a:off x="8991675" y="3509513"/>
              <a:ext cx="379800" cy="398100"/>
              <a:chOff x="8991675" y="3509513"/>
              <a:chExt cx="379800" cy="398100"/>
            </a:xfrm>
          </p:grpSpPr>
          <p:sp>
            <p:nvSpPr>
              <p:cNvPr id="84" name="Google Shape;84;p14"/>
              <p:cNvSpPr/>
              <p:nvPr/>
            </p:nvSpPr>
            <p:spPr>
              <a:xfrm>
                <a:off x="8991675" y="3509513"/>
                <a:ext cx="379800" cy="398100"/>
              </a:xfrm>
              <a:prstGeom prst="ellipse">
                <a:avLst/>
              </a:prstGeom>
              <a:solidFill>
                <a:srgbClr val="57D1E4"/>
              </a:solidFill>
              <a:ln w="38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Google Shape;85;p14"/>
              <p:cNvSpPr txBox="1"/>
              <p:nvPr/>
            </p:nvSpPr>
            <p:spPr>
              <a:xfrm>
                <a:off x="8991675" y="3509525"/>
                <a:ext cx="379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rgbClr val="FFFFFF"/>
                    </a:solidFill>
                  </a:rPr>
                  <a:t>10</a:t>
                </a:r>
                <a:endParaRPr sz="12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2" name="Google Shape;82;p14"/>
            <p:cNvSpPr/>
            <p:nvPr/>
          </p:nvSpPr>
          <p:spPr>
            <a:xfrm>
              <a:off x="8274875" y="2058913"/>
              <a:ext cx="379800" cy="398100"/>
            </a:xfrm>
            <a:prstGeom prst="ellipse">
              <a:avLst/>
            </a:prstGeom>
            <a:solidFill>
              <a:srgbClr val="57D1E4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FFFFFF"/>
                  </a:solidFill>
                </a:rPr>
                <a:t>9</a:t>
              </a:r>
              <a:endParaRPr sz="1200" b="1">
                <a:solidFill>
                  <a:srgbClr val="FFFFFF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7135000" y="1879388"/>
              <a:ext cx="379800" cy="398100"/>
            </a:xfrm>
            <a:prstGeom prst="ellipse">
              <a:avLst/>
            </a:prstGeom>
            <a:solidFill>
              <a:srgbClr val="57D1E4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FFFFFF"/>
                  </a:solidFill>
                </a:rPr>
                <a:t>8</a:t>
              </a:r>
              <a:endParaRPr sz="1200" b="1">
                <a:solidFill>
                  <a:srgbClr val="FFFFFF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368325" y="3417413"/>
              <a:ext cx="379800" cy="398100"/>
            </a:xfrm>
            <a:prstGeom prst="ellipse">
              <a:avLst/>
            </a:prstGeom>
            <a:solidFill>
              <a:srgbClr val="57D1E4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FFFFFF"/>
                  </a:solidFill>
                </a:rPr>
                <a:t>7</a:t>
              </a:r>
              <a:endParaRPr sz="1200" b="1">
                <a:solidFill>
                  <a:srgbClr val="FFFFFF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5581025" y="2277488"/>
              <a:ext cx="379800" cy="398100"/>
            </a:xfrm>
            <a:prstGeom prst="ellipse">
              <a:avLst/>
            </a:prstGeom>
            <a:solidFill>
              <a:srgbClr val="57D1E4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FFFFFF"/>
                  </a:solidFill>
                </a:rPr>
                <a:t>6</a:t>
              </a:r>
              <a:endParaRPr sz="1200" b="1">
                <a:solidFill>
                  <a:srgbClr val="FFFFFF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750625" y="2277500"/>
              <a:ext cx="379800" cy="398100"/>
            </a:xfrm>
            <a:prstGeom prst="ellipse">
              <a:avLst/>
            </a:prstGeom>
            <a:solidFill>
              <a:srgbClr val="57D1E4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FFFFFF"/>
                  </a:solidFill>
                </a:rPr>
                <a:t>5</a:t>
              </a:r>
              <a:endParaRPr sz="1200" b="1">
                <a:solidFill>
                  <a:srgbClr val="FFFFFF"/>
                </a:solidFill>
              </a:endParaRPr>
            </a:p>
          </p:txBody>
        </p:sp>
        <p:pic>
          <p:nvPicPr>
            <p:cNvPr id="72" name="Google Shape;72;p14" title="Park sign and eastern entrance"/>
            <p:cNvPicPr preferRelativeResize="0"/>
            <p:nvPr/>
          </p:nvPicPr>
          <p:blipFill rotWithShape="1">
            <a:blip r:embed="rId5">
              <a:alphaModFix/>
            </a:blip>
            <a:srcRect l="49492"/>
            <a:stretch/>
          </p:blipFill>
          <p:spPr>
            <a:xfrm>
              <a:off x="445950" y="2825525"/>
              <a:ext cx="3678824" cy="3759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4"/>
            <p:cNvSpPr/>
            <p:nvPr/>
          </p:nvSpPr>
          <p:spPr>
            <a:xfrm>
              <a:off x="3610750" y="5815575"/>
              <a:ext cx="379800" cy="398100"/>
            </a:xfrm>
            <a:prstGeom prst="ellipse">
              <a:avLst/>
            </a:prstGeom>
            <a:solidFill>
              <a:srgbClr val="57D1E4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FFFFFF"/>
                  </a:solidFill>
                </a:rPr>
                <a:t>4</a:t>
              </a:r>
              <a:endParaRPr sz="1200" b="1">
                <a:solidFill>
                  <a:srgbClr val="FFFFFF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1499600" y="5815575"/>
              <a:ext cx="379800" cy="398100"/>
            </a:xfrm>
            <a:prstGeom prst="ellipse">
              <a:avLst/>
            </a:prstGeom>
            <a:solidFill>
              <a:srgbClr val="57D1E4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FFFFFF"/>
                  </a:solidFill>
                </a:rPr>
                <a:t>3</a:t>
              </a:r>
              <a:endParaRPr sz="1200" b="1">
                <a:solidFill>
                  <a:srgbClr val="FFFFFF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2621100" y="4150100"/>
              <a:ext cx="379800" cy="398100"/>
            </a:xfrm>
            <a:prstGeom prst="ellipse">
              <a:avLst/>
            </a:prstGeom>
            <a:solidFill>
              <a:srgbClr val="57D1E4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FFFFFF"/>
                  </a:solidFill>
                </a:rPr>
                <a:t>2</a:t>
              </a:r>
              <a:endParaRPr sz="1200" b="1">
                <a:solidFill>
                  <a:srgbClr val="FFFFFF"/>
                </a:solidFill>
              </a:endParaRPr>
            </a:p>
          </p:txBody>
        </p:sp>
        <p:pic>
          <p:nvPicPr>
            <p:cNvPr id="73" name="Google Shape;73;p14" title="Park sign and eastern entrance"/>
            <p:cNvPicPr preferRelativeResize="0"/>
            <p:nvPr/>
          </p:nvPicPr>
          <p:blipFill rotWithShape="1">
            <a:blip r:embed="rId6">
              <a:alphaModFix/>
            </a:blip>
            <a:srcRect t="32938" b="9567"/>
            <a:stretch/>
          </p:blipFill>
          <p:spPr>
            <a:xfrm>
              <a:off x="445950" y="1180825"/>
              <a:ext cx="3678827" cy="1614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4"/>
            <p:cNvSpPr/>
            <p:nvPr/>
          </p:nvSpPr>
          <p:spPr>
            <a:xfrm>
              <a:off x="1879400" y="1879400"/>
              <a:ext cx="379800" cy="398100"/>
            </a:xfrm>
            <a:prstGeom prst="ellipse">
              <a:avLst/>
            </a:prstGeom>
            <a:solidFill>
              <a:srgbClr val="57D1E4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FFFFFF"/>
                  </a:solidFill>
                </a:rPr>
                <a:t>1</a:t>
              </a:r>
              <a:endParaRPr sz="1200" b="1">
                <a:solidFill>
                  <a:srgbClr val="FFFFFF"/>
                </a:solidFill>
              </a:endParaRPr>
            </a:p>
          </p:txBody>
        </p:sp>
      </p:grpSp>
      <p:sp>
        <p:nvSpPr>
          <p:cNvPr id="67" name="Google Shape;67;p14"/>
          <p:cNvSpPr txBox="1"/>
          <p:nvPr/>
        </p:nvSpPr>
        <p:spPr>
          <a:xfrm>
            <a:off x="522150" y="632125"/>
            <a:ext cx="89670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This is what Joseph Burr Tyrrell Park and Playground looks like today:</a:t>
            </a:r>
            <a:endParaRPr sz="1800" b="1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37100" y="109725"/>
            <a:ext cx="9784200" cy="522300"/>
          </a:xfrm>
          <a:prstGeom prst="rect">
            <a:avLst/>
          </a:prstGeom>
          <a:solidFill>
            <a:srgbClr val="65B446"/>
          </a:solidFill>
          <a:ln w="38100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JOSEPH BURR TYRRELL PARK AND PLAYGROUND - TODAY</a:t>
            </a:r>
            <a:endParaRPr sz="2100" b="1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Park Today - Photos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 title="Frame"/>
          <p:cNvSpPr/>
          <p:nvPr/>
        </p:nvSpPr>
        <p:spPr>
          <a:xfrm>
            <a:off x="128025" y="109725"/>
            <a:ext cx="9784200" cy="7553100"/>
          </a:xfrm>
          <a:prstGeom prst="rect">
            <a:avLst/>
          </a:prstGeom>
          <a:noFill/>
          <a:ln w="76200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5" descr="City of Toronto Parks, Forestry, and Recreation Footer Footer" title="Foo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25" y="6650690"/>
            <a:ext cx="9784201" cy="1012135"/>
          </a:xfrm>
          <a:prstGeom prst="rect">
            <a:avLst/>
          </a:prstGeom>
          <a:noFill/>
          <a:ln w="9525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7" name="Google Shape;97;p15"/>
          <p:cNvSpPr txBox="1"/>
          <p:nvPr/>
        </p:nvSpPr>
        <p:spPr>
          <a:xfrm>
            <a:off x="286275" y="4688550"/>
            <a:ext cx="9467700" cy="1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latin typeface="Nanum Gothic"/>
                <a:ea typeface="Nanum Gothic"/>
                <a:cs typeface="Nanum Gothic"/>
                <a:sym typeface="Nanum Gothic"/>
              </a:rPr>
              <a:t>What is missing from </a:t>
            </a:r>
            <a:r>
              <a:rPr lang="en-GB" sz="1500" b="1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Joseph Burr Tyrrell Park and Playground? What would you like to add?</a:t>
            </a:r>
            <a:endParaRPr sz="1500" b="1">
              <a:latin typeface="Nanum Gothic"/>
              <a:ea typeface="Nanum Gothic"/>
              <a:cs typeface="Nanum Gothic"/>
              <a:sym typeface="Nanum Gothic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_______________________________________________________________________________________</a:t>
            </a:r>
            <a:endParaRPr sz="1500" b="1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_______________________________________________________________________________________</a:t>
            </a:r>
            <a:r>
              <a:rPr lang="en-GB" sz="1500" b="1">
                <a:solidFill>
                  <a:schemeClr val="dk1"/>
                </a:solidFill>
              </a:rPr>
              <a:t>_______________________________________________________________________________________</a:t>
            </a:r>
            <a:endParaRPr sz="1500" b="1"/>
          </a:p>
        </p:txBody>
      </p:sp>
      <p:sp>
        <p:nvSpPr>
          <p:cNvPr id="96" name="Google Shape;96;p15"/>
          <p:cNvSpPr txBox="1"/>
          <p:nvPr/>
        </p:nvSpPr>
        <p:spPr>
          <a:xfrm>
            <a:off x="286275" y="2715750"/>
            <a:ext cx="9467700" cy="1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latin typeface="Nanum Gothic"/>
                <a:ea typeface="Nanum Gothic"/>
                <a:cs typeface="Nanum Gothic"/>
                <a:sym typeface="Nanum Gothic"/>
              </a:rPr>
              <a:t>What don’t you like about Joseph Burr Tyrrell Park and Playground, as it is today?</a:t>
            </a:r>
            <a:endParaRPr sz="1500" b="1">
              <a:latin typeface="Nanum Gothic"/>
              <a:ea typeface="Nanum Gothic"/>
              <a:cs typeface="Nanum Gothic"/>
              <a:sym typeface="Nanum Gothic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_______________________________________________________________________________________</a:t>
            </a:r>
            <a:endParaRPr sz="1500" b="1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_______________________________________________________________________________________</a:t>
            </a:r>
            <a:endParaRPr sz="1500" b="1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</a:rPr>
              <a:t>_______________________________________________________________________________________</a:t>
            </a:r>
            <a:endParaRPr sz="1500" b="1"/>
          </a:p>
        </p:txBody>
      </p:sp>
      <p:sp>
        <p:nvSpPr>
          <p:cNvPr id="95" name="Google Shape;95;p15"/>
          <p:cNvSpPr txBox="1"/>
          <p:nvPr/>
        </p:nvSpPr>
        <p:spPr>
          <a:xfrm>
            <a:off x="266700" y="742950"/>
            <a:ext cx="9467700" cy="1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latin typeface="Nanum Gothic"/>
                <a:ea typeface="Nanum Gothic"/>
                <a:cs typeface="Nanum Gothic"/>
                <a:sym typeface="Nanum Gothic"/>
              </a:rPr>
              <a:t>What do you like about Joseph Burr Tyrrell Park and Playground, as it is today?</a:t>
            </a:r>
            <a:endParaRPr sz="1500" b="1">
              <a:latin typeface="Nanum Gothic"/>
              <a:ea typeface="Nanum Gothic"/>
              <a:cs typeface="Nanum Gothic"/>
              <a:sym typeface="Nanum Gothic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_______________________________________________________________________________________</a:t>
            </a:r>
            <a:endParaRPr sz="1500" b="1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/>
              <a:t>_______________________________________________________________________________________</a:t>
            </a:r>
            <a:endParaRPr sz="1500" b="1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</a:rPr>
              <a:t>_______________________________________________________________________________________</a:t>
            </a:r>
            <a:endParaRPr sz="1500" b="1"/>
          </a:p>
        </p:txBody>
      </p:sp>
      <p:sp>
        <p:nvSpPr>
          <p:cNvPr id="94" name="Google Shape;94;p15"/>
          <p:cNvSpPr txBox="1"/>
          <p:nvPr/>
        </p:nvSpPr>
        <p:spPr>
          <a:xfrm>
            <a:off x="137100" y="109725"/>
            <a:ext cx="9784200" cy="537900"/>
          </a:xfrm>
          <a:prstGeom prst="rect">
            <a:avLst/>
          </a:prstGeom>
          <a:solidFill>
            <a:srgbClr val="65B446"/>
          </a:solidFill>
          <a:ln w="38100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JOSEPH BURR TYRRELL PARK AND PLAYGROUND - TODAY</a:t>
            </a:r>
            <a:endParaRPr sz="2100" b="1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park today - questions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 title="Frame"/>
          <p:cNvSpPr/>
          <p:nvPr/>
        </p:nvSpPr>
        <p:spPr>
          <a:xfrm>
            <a:off x="128025" y="109725"/>
            <a:ext cx="9784200" cy="7553100"/>
          </a:xfrm>
          <a:prstGeom prst="rect">
            <a:avLst/>
          </a:prstGeom>
          <a:noFill/>
          <a:ln w="76200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6" descr="City of Toronto Parks, Forestry, and Recreation Footer Footer" title="Foo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25" y="6650690"/>
            <a:ext cx="9784201" cy="1012135"/>
          </a:xfrm>
          <a:prstGeom prst="rect">
            <a:avLst/>
          </a:prstGeom>
          <a:noFill/>
          <a:ln w="9525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" name="Google Shape;106;p16"/>
          <p:cNvSpPr txBox="1"/>
          <p:nvPr/>
        </p:nvSpPr>
        <p:spPr>
          <a:xfrm>
            <a:off x="333825" y="1962225"/>
            <a:ext cx="9372600" cy="4477800"/>
          </a:xfrm>
          <a:prstGeom prst="rect">
            <a:avLst/>
          </a:prstGeom>
          <a:noFill/>
          <a:ln w="28575" cap="flat" cmpd="sng">
            <a:solidFill>
              <a:srgbClr val="57D1E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These are some questions to think about before you design your park and playground:</a:t>
            </a:r>
            <a:br>
              <a:rPr lang="en-GB" sz="18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</a:br>
            <a:endParaRPr sz="1800">
              <a:solidFill>
                <a:schemeClr val="dk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7D1E4"/>
              </a:buClr>
              <a:buSzPts val="1800"/>
              <a:buFont typeface="NanumGothic ExtraBold"/>
              <a:buChar char="●"/>
            </a:pPr>
            <a:r>
              <a:rPr lang="en-GB" sz="18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Who will use the park?</a:t>
            </a:r>
            <a:endParaRPr sz="1800">
              <a:solidFill>
                <a:schemeClr val="dk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7D1E4"/>
              </a:buClr>
              <a:buSzPts val="1800"/>
              <a:buFont typeface="NanumGothic ExtraBold"/>
              <a:buChar char="●"/>
            </a:pPr>
            <a:r>
              <a:rPr lang="en-GB" sz="18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What will people do in the park?</a:t>
            </a:r>
            <a:endParaRPr sz="1800">
              <a:solidFill>
                <a:schemeClr val="dk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7D1E4"/>
              </a:buClr>
              <a:buSzPts val="1800"/>
              <a:buFont typeface="NanumGothic ExtraBold"/>
              <a:buChar char="●"/>
            </a:pPr>
            <a:r>
              <a:rPr lang="en-GB" sz="18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How will people walk or roll through the park?</a:t>
            </a:r>
            <a:endParaRPr sz="1800">
              <a:solidFill>
                <a:schemeClr val="dk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7D1E4"/>
              </a:buClr>
              <a:buSzPts val="1800"/>
              <a:buFont typeface="NanumGothic ExtraBold"/>
              <a:buChar char="●"/>
            </a:pPr>
            <a:r>
              <a:rPr lang="en-GB" sz="18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How can I make sure the park is welcoming for people of all ages and abilities?</a:t>
            </a:r>
            <a:endParaRPr sz="1800">
              <a:solidFill>
                <a:schemeClr val="dk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7D1E4"/>
              </a:buClr>
              <a:buSzPts val="1800"/>
              <a:buFont typeface="NanumGothic ExtraBold"/>
              <a:buChar char="●"/>
            </a:pPr>
            <a:r>
              <a:rPr lang="en-GB" sz="18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Where will people sit in the park?</a:t>
            </a:r>
            <a:endParaRPr sz="1800">
              <a:solidFill>
                <a:schemeClr val="dk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D1E4"/>
              </a:buClr>
              <a:buSzPts val="1800"/>
              <a:buFont typeface="NanumGothic ExtraBold"/>
              <a:buChar char="●"/>
            </a:pPr>
            <a:r>
              <a:rPr lang="en-GB" sz="18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What features will the playground have? </a:t>
            </a:r>
            <a:br>
              <a:rPr lang="en-GB" sz="18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</a:br>
            <a:r>
              <a:rPr lang="en-GB" sz="18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(for example, will it have a slide, swings, a play structure, or other features?)</a:t>
            </a:r>
            <a:endParaRPr sz="1800">
              <a:solidFill>
                <a:schemeClr val="dk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37250" y="895350"/>
            <a:ext cx="97842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Nanum Gothic"/>
                <a:ea typeface="Nanum Gothic"/>
                <a:cs typeface="Nanum Gothic"/>
                <a:sym typeface="Nanum Gothic"/>
              </a:rPr>
              <a:t>Next, draw your vision for the new </a:t>
            </a:r>
            <a:br>
              <a:rPr lang="en-GB" sz="2400" b="1">
                <a:latin typeface="Nanum Gothic"/>
                <a:ea typeface="Nanum Gothic"/>
                <a:cs typeface="Nanum Gothic"/>
                <a:sym typeface="Nanum Gothic"/>
              </a:rPr>
            </a:br>
            <a:r>
              <a:rPr lang="en-GB" sz="2400" b="1">
                <a:latin typeface="Nanum Gothic"/>
                <a:ea typeface="Nanum Gothic"/>
                <a:cs typeface="Nanum Gothic"/>
                <a:sym typeface="Nanum Gothic"/>
              </a:rPr>
              <a:t>Joseph Burr Tyrrell Park and Playground! </a:t>
            </a:r>
            <a:endParaRPr sz="2400"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37100" y="109725"/>
            <a:ext cx="9784200" cy="519000"/>
          </a:xfrm>
          <a:prstGeom prst="rect">
            <a:avLst/>
          </a:prstGeom>
          <a:solidFill>
            <a:srgbClr val="65B446"/>
          </a:solidFill>
          <a:ln w="38100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JOSEPH BURR TYRRELL PARK AND PLAYGROUND - MY VISION</a:t>
            </a:r>
            <a:endParaRPr sz="2100" b="1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Your vision for the park - instructions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Cutou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37" y="957494"/>
            <a:ext cx="9693802" cy="6747818"/>
          </a:xfrm>
          <a:prstGeom prst="rect">
            <a:avLst/>
          </a:prstGeom>
        </p:spPr>
      </p:pic>
      <p:sp>
        <p:nvSpPr>
          <p:cNvPr id="112" name="Google Shape;112;p17" title="Frame"/>
          <p:cNvSpPr/>
          <p:nvPr/>
        </p:nvSpPr>
        <p:spPr>
          <a:xfrm>
            <a:off x="128025" y="109725"/>
            <a:ext cx="9784200" cy="7553100"/>
          </a:xfrm>
          <a:prstGeom prst="rect">
            <a:avLst/>
          </a:prstGeom>
          <a:noFill/>
          <a:ln w="76200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17" title="Picnic Tab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5425" y="5934025"/>
            <a:ext cx="1318200" cy="13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7409925" y="7174525"/>
            <a:ext cx="2311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PICNIC TABLE</a:t>
            </a:r>
            <a:endParaRPr/>
          </a:p>
        </p:txBody>
      </p:sp>
      <p:pic>
        <p:nvPicPr>
          <p:cNvPr id="129" name="Google Shape;129;p17" title="plant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4975" y="5587312"/>
            <a:ext cx="2011650" cy="201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>
            <a:off x="5047725" y="7174525"/>
            <a:ext cx="2311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PLANTER</a:t>
            </a:r>
            <a:endParaRPr/>
          </a:p>
        </p:txBody>
      </p:sp>
      <p:pic>
        <p:nvPicPr>
          <p:cNvPr id="146" name="Google Shape;146;p17" title="sand box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49475" y="5726725"/>
            <a:ext cx="1874175" cy="16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2685525" y="7174525"/>
            <a:ext cx="2311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SAND BOX</a:t>
            </a:r>
            <a:endParaRPr/>
          </a:p>
        </p:txBody>
      </p:sp>
      <p:pic>
        <p:nvPicPr>
          <p:cNvPr id="127" name="Google Shape;127;p17" title="Climbng Structur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96" y="5335825"/>
            <a:ext cx="25146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246625" y="7174525"/>
            <a:ext cx="24156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CLIMBING STRUCTURE</a:t>
            </a:r>
            <a:endParaRPr dirty="0"/>
          </a:p>
        </p:txBody>
      </p:sp>
      <p:pic>
        <p:nvPicPr>
          <p:cNvPr id="121" name="Google Shape;121;p17" title="Bench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15550" y="4219725"/>
            <a:ext cx="1590750" cy="15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7333725" y="5574325"/>
            <a:ext cx="2311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BENCH</a:t>
            </a:r>
            <a:endParaRPr dirty="0"/>
          </a:p>
        </p:txBody>
      </p:sp>
      <p:pic>
        <p:nvPicPr>
          <p:cNvPr id="126" name="Google Shape;126;p17" title="Lights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94975" y="4219725"/>
            <a:ext cx="1590750" cy="15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4971525" y="5574325"/>
            <a:ext cx="2311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LIGHTS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2609325" y="5574325"/>
            <a:ext cx="2311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DRINKING FOUNTAIN</a:t>
            </a:r>
            <a:endParaRPr/>
          </a:p>
        </p:txBody>
      </p:sp>
      <p:pic>
        <p:nvPicPr>
          <p:cNvPr id="120" name="Google Shape;120;p17" title="Drinking fountain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71288" y="4097175"/>
            <a:ext cx="1835850" cy="183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 title="Spiral Slide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6373" y="4097173"/>
            <a:ext cx="1835850" cy="183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650400" y="5574325"/>
            <a:ext cx="15906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SPIRAL SLIDE</a:t>
            </a:r>
            <a:endParaRPr dirty="0"/>
          </a:p>
        </p:txBody>
      </p:sp>
      <p:pic>
        <p:nvPicPr>
          <p:cNvPr id="124" name="Google Shape;124;p17" title="Flowers and Shrubs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5375" y="2707025"/>
            <a:ext cx="1453500" cy="14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7409925" y="4022250"/>
            <a:ext cx="2311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FLOWERS AND SHRUBS</a:t>
            </a:r>
            <a:endParaRPr/>
          </a:p>
        </p:txBody>
      </p:sp>
      <p:pic>
        <p:nvPicPr>
          <p:cNvPr id="125" name="Google Shape;125;p17" title="Park Sign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25438" y="2325375"/>
            <a:ext cx="2108700" cy="21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5047725" y="4022250"/>
            <a:ext cx="2311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PARK SIGN</a:t>
            </a:r>
            <a:endParaRPr dirty="0"/>
          </a:p>
        </p:txBody>
      </p:sp>
      <p:pic>
        <p:nvPicPr>
          <p:cNvPr id="128" name="Google Shape;128;p17" title="Spring toy 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197248" y="2778748"/>
            <a:ext cx="1318200" cy="13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2685525" y="4022250"/>
            <a:ext cx="2311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SPRING TOY</a:t>
            </a:r>
            <a:endParaRPr dirty="0"/>
          </a:p>
        </p:txBody>
      </p:sp>
      <p:pic>
        <p:nvPicPr>
          <p:cNvPr id="116" name="Google Shape;116;p17" title="Large Play Structure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87163" y="2302400"/>
            <a:ext cx="2150724" cy="2150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289950" y="4022250"/>
            <a:ext cx="2311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LARGE PLAY STRUCTURE</a:t>
            </a:r>
            <a:endParaRPr sz="1300"/>
          </a:p>
        </p:txBody>
      </p:sp>
      <p:sp>
        <p:nvSpPr>
          <p:cNvPr id="145" name="Google Shape;145;p17"/>
          <p:cNvSpPr txBox="1"/>
          <p:nvPr/>
        </p:nvSpPr>
        <p:spPr>
          <a:xfrm>
            <a:off x="7333725" y="2373925"/>
            <a:ext cx="2311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TREE</a:t>
            </a:r>
            <a:endParaRPr dirty="0"/>
          </a:p>
        </p:txBody>
      </p:sp>
      <p:pic>
        <p:nvPicPr>
          <p:cNvPr id="123" name="Google Shape;123;p17" title="Tree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08225" y="963905"/>
            <a:ext cx="1590750" cy="1590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4971525" y="2373925"/>
            <a:ext cx="2311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SWINGS</a:t>
            </a:r>
            <a:endParaRPr/>
          </a:p>
        </p:txBody>
      </p:sp>
      <p:pic>
        <p:nvPicPr>
          <p:cNvPr id="118" name="Google Shape;118;p17" title="Swings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194950" y="704925"/>
            <a:ext cx="2108700" cy="21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 title="Seesaw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773438" y="861425"/>
            <a:ext cx="2011650" cy="201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2609325" y="2373925"/>
            <a:ext cx="23115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SEESAW</a:t>
            </a:r>
            <a:endParaRPr/>
          </a:p>
        </p:txBody>
      </p:sp>
      <p:pic>
        <p:nvPicPr>
          <p:cNvPr id="115" name="Google Shape;115;p17" title="Slide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89950" y="628725"/>
            <a:ext cx="2108700" cy="21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685800" y="2373925"/>
            <a:ext cx="15906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137250" y="666750"/>
            <a:ext cx="97842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Nanum Gothic"/>
                <a:ea typeface="Nanum Gothic"/>
                <a:cs typeface="Nanum Gothic"/>
                <a:sym typeface="Nanum Gothic"/>
              </a:rPr>
              <a:t>You can cut and paste the following features into your design to get you started, or draw your design by hand.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37100" y="109725"/>
            <a:ext cx="9784200" cy="519000"/>
          </a:xfrm>
          <a:prstGeom prst="rect">
            <a:avLst/>
          </a:prstGeom>
          <a:solidFill>
            <a:srgbClr val="65B446"/>
          </a:solidFill>
          <a:ln w="38100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JOSEPH BURR TYRRELL PARK AND PLAYGROUND - MY VISION</a:t>
            </a:r>
            <a:endParaRPr sz="2100" b="1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Your vision for the park - </a:t>
            </a:r>
            <a:r>
              <a:rPr lang="en-CA" dirty="0" err="1" smtClean="0"/>
              <a:t>cutouts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 title="Frame"/>
          <p:cNvSpPr/>
          <p:nvPr/>
        </p:nvSpPr>
        <p:spPr>
          <a:xfrm>
            <a:off x="128025" y="109725"/>
            <a:ext cx="9784200" cy="7553100"/>
          </a:xfrm>
          <a:prstGeom prst="rect">
            <a:avLst/>
          </a:prstGeom>
          <a:noFill/>
          <a:ln w="76200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18" descr="City of Toronto Parks, Forestry, and Recreation Footer Footer" title="Foo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25" y="6650690"/>
            <a:ext cx="9784201" cy="1012135"/>
          </a:xfrm>
          <a:prstGeom prst="rect">
            <a:avLst/>
          </a:prstGeom>
          <a:noFill/>
          <a:ln w="9525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4" name="Google Shape;154;p18"/>
          <p:cNvSpPr txBox="1"/>
          <p:nvPr/>
        </p:nvSpPr>
        <p:spPr>
          <a:xfrm>
            <a:off x="137100" y="6193500"/>
            <a:ext cx="978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Draw your vision for the park and playground here!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137100" y="109725"/>
            <a:ext cx="9784200" cy="519000"/>
          </a:xfrm>
          <a:prstGeom prst="rect">
            <a:avLst/>
          </a:prstGeom>
          <a:solidFill>
            <a:srgbClr val="65B446"/>
          </a:solidFill>
          <a:ln w="38100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JOSEPH BURR TYRRELL PARK AND PLAYGROUND - MY VISION</a:t>
            </a:r>
            <a:endParaRPr sz="2100" b="1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Your vision for the park – drawing page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222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 title="Frame"/>
          <p:cNvSpPr/>
          <p:nvPr/>
        </p:nvSpPr>
        <p:spPr>
          <a:xfrm>
            <a:off x="128025" y="109725"/>
            <a:ext cx="9784200" cy="7553100"/>
          </a:xfrm>
          <a:prstGeom prst="rect">
            <a:avLst/>
          </a:prstGeom>
          <a:noFill/>
          <a:ln w="76200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19" descr="City of Toronto Parks, Forestry, and Recreation Footer Footer" title="Foo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25" y="6650690"/>
            <a:ext cx="9784201" cy="1012135"/>
          </a:xfrm>
          <a:prstGeom prst="rect">
            <a:avLst/>
          </a:prstGeom>
          <a:noFill/>
          <a:ln w="9525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4" name="Google Shape;164;p19"/>
          <p:cNvSpPr txBox="1"/>
          <p:nvPr/>
        </p:nvSpPr>
        <p:spPr>
          <a:xfrm>
            <a:off x="137100" y="5849550"/>
            <a:ext cx="97842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GB" sz="2000" dirty="0" smtClean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Thank you for completing the Activity Book! Ask your parent or guardian to </a:t>
            </a:r>
            <a:r>
              <a:rPr lang="en-GB" sz="2000" dirty="0" smtClean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  <a:hlinkClick r:id="rId4"/>
              </a:rPr>
              <a:t>submit </a:t>
            </a:r>
            <a:r>
              <a:rPr lang="en-GB" sz="2000" dirty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  <a:hlinkClick r:id="rId4"/>
              </a:rPr>
              <a:t>your design through </a:t>
            </a:r>
            <a:r>
              <a:rPr lang="en-GB" sz="20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  <a:hlinkClick r:id="rId4"/>
              </a:rPr>
              <a:t>this </a:t>
            </a:r>
            <a:r>
              <a:rPr lang="en-GB" sz="2000" smtClean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  <a:hlinkClick r:id="rId4"/>
              </a:rPr>
              <a:t>submission page </a:t>
            </a:r>
            <a:r>
              <a:rPr lang="en-GB" sz="2000" dirty="0" smtClean="0">
                <a:solidFill>
                  <a:schemeClr val="tx1"/>
                </a:solidFill>
                <a:latin typeface="Nanum Gothic"/>
                <a:ea typeface="Nanum Gothic"/>
                <a:cs typeface="Nanum Gothic"/>
                <a:sym typeface="Nanum Gothic"/>
              </a:rPr>
              <a:t>by </a:t>
            </a:r>
            <a:r>
              <a:rPr lang="en-GB" sz="2000" dirty="0">
                <a:solidFill>
                  <a:schemeClr val="tx1"/>
                </a:solidFill>
                <a:latin typeface="Nanum Gothic"/>
                <a:ea typeface="Nanum Gothic"/>
                <a:cs typeface="Nanum Gothic"/>
                <a:sym typeface="Nanum Gothic"/>
              </a:rPr>
              <a:t>July 20, 2020.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286275" y="1390650"/>
            <a:ext cx="9467700" cy="4458900"/>
          </a:xfrm>
          <a:prstGeom prst="rect">
            <a:avLst/>
          </a:prstGeom>
          <a:noFill/>
          <a:ln w="28575" cap="flat" cmpd="sng">
            <a:solidFill>
              <a:srgbClr val="57D1E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NanumGothic ExtraBold"/>
                <a:ea typeface="NanumGothic ExtraBold"/>
                <a:cs typeface="NanumGothic ExtraBold"/>
                <a:sym typeface="NanumGothic ExtraBold"/>
              </a:rPr>
              <a:t>My park design includes: </a:t>
            </a:r>
            <a:endParaRPr sz="1800"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128100" y="693525"/>
            <a:ext cx="97842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Tell us about your park design!</a:t>
            </a:r>
            <a:endParaRPr sz="2600" dirty="0"/>
          </a:p>
        </p:txBody>
      </p:sp>
      <p:sp>
        <p:nvSpPr>
          <p:cNvPr id="160" name="Google Shape;160;p19"/>
          <p:cNvSpPr txBox="1"/>
          <p:nvPr/>
        </p:nvSpPr>
        <p:spPr>
          <a:xfrm>
            <a:off x="137100" y="109725"/>
            <a:ext cx="9784200" cy="519000"/>
          </a:xfrm>
          <a:prstGeom prst="rect">
            <a:avLst/>
          </a:prstGeom>
          <a:solidFill>
            <a:srgbClr val="65B446"/>
          </a:solidFill>
          <a:ln w="38100" cap="flat" cmpd="sng">
            <a:solidFill>
              <a:srgbClr val="65B4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JOSEPH BURR TYRRELL PARK AND PLAYGROUND - MY VISION</a:t>
            </a:r>
            <a:endParaRPr sz="2100" b="1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Your vision for the park - written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382</Words>
  <Application>Microsoft Office PowerPoint</Application>
  <PresentationFormat>Custom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NanumGothic ExtraBold</vt:lpstr>
      <vt:lpstr>Nanum Gothic</vt:lpstr>
      <vt:lpstr>Simple Light</vt:lpstr>
      <vt:lpstr>Activity Book Introduction</vt:lpstr>
      <vt:lpstr>The Park Today - Photos</vt:lpstr>
      <vt:lpstr>The park today - questions</vt:lpstr>
      <vt:lpstr>Your vision for the park - instructions</vt:lpstr>
      <vt:lpstr>Your vision for the park - cutouts</vt:lpstr>
      <vt:lpstr>Your vision for the park – drawing page</vt:lpstr>
      <vt:lpstr>Your vision for the park - written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Lavasidis</dc:creator>
  <cp:lastModifiedBy>Sarah Dair</cp:lastModifiedBy>
  <cp:revision>10</cp:revision>
  <dcterms:modified xsi:type="dcterms:W3CDTF">2020-07-16T16:24:24Z</dcterms:modified>
</cp:coreProperties>
</file>